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3" r:id="rId8"/>
    <p:sldId id="262" r:id="rId9"/>
    <p:sldId id="27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cover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cover dir="d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363272" cy="5760640"/>
          </a:xfrm>
          <a:solidFill>
            <a:schemeClr val="accent2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Autofit/>
          </a:bodyPr>
          <a:lstStyle/>
          <a:p>
            <a:r>
              <a:rPr lang="ru-RU" sz="120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День Российского флага</a:t>
            </a:r>
            <a:endParaRPr lang="ru-RU" sz="120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lhvl32[1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7262" y="692696"/>
            <a:ext cx="8783550" cy="5544616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[6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476672"/>
            <a:ext cx="7868159" cy="5874893"/>
          </a:xfrm>
          <a:prstGeom prst="rect">
            <a:avLst/>
          </a:prstGeom>
          <a:effectLst>
            <a:softEdge rad="635000"/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19256" cy="4896544"/>
          </a:xfrm>
          <a:solidFill>
            <a:schemeClr val="accent3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Ежегодно 22 августа </a:t>
            </a:r>
            <a:b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Россия отмечает праздник День государственного флага.</a:t>
            </a:r>
            <a:br>
              <a:rPr lang="ru-RU" sz="4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4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858000"/>
          </a:xfrm>
          <a:solidFill>
            <a:schemeClr val="accent1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accent4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ФЛАГ- одноцветное или нескольких цветов полотнище определенного размера, одной стороной прикрепленное к дереву или шнуру. Обычно с эмблемой страны или государства. Употребляется как символ государства.</a:t>
            </a:r>
            <a:endParaRPr lang="ru-RU" sz="3600" dirty="0">
              <a:solidFill>
                <a:schemeClr val="accent4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Флаг России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47864" y="260648"/>
            <a:ext cx="2664296" cy="1776197"/>
          </a:xfrm>
          <a:prstGeom prst="rect">
            <a:avLst/>
          </a:prstGeom>
          <a:noFill/>
          <a:effectLst>
            <a:softEdge rad="1270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3563888" y="4941168"/>
            <a:ext cx="2520280" cy="1584176"/>
          </a:xfrm>
          <a:prstGeom prst="rect">
            <a:avLst/>
          </a:prstGeom>
          <a:solidFill>
            <a:srgbClr val="FF0000"/>
          </a:solidFill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8892480" cy="6525344"/>
          </a:xfrm>
          <a:solidFill>
            <a:schemeClr val="bg1"/>
          </a:solidFill>
          <a:effectLst>
            <a:softEdge rad="635000"/>
          </a:effectLst>
        </p:spPr>
        <p:txBody>
          <a:bodyPr>
            <a:normAutofit/>
          </a:bodyPr>
          <a:lstStyle/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Все страны мира, все государства, существующие на земле, имеют свои флаги и гербы, которые являются отличительным знаком государства.</a:t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Государственный флаг означает единство страны и его независимость от других государств. 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964488" cy="6336704"/>
          </a:xfrm>
          <a:solidFill>
            <a:srgbClr val="0070C0"/>
          </a:solidFill>
          <a:effectLst>
            <a:softEdge rad="635000"/>
          </a:effectLst>
        </p:spPr>
        <p:txBody>
          <a:bodyPr/>
          <a:lstStyle/>
          <a:p>
            <a:r>
              <a:rPr lang="ru-RU" dirty="0" smtClean="0"/>
              <a:t>В России герб и флаг созданы  в соответствии со строгими правилами и имеют общую символику, которая олицетворяет красоту и справедливость, победу добра над злом.</a:t>
            </a:r>
            <a:endParaRPr lang="ru-RU" dirty="0"/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064896" cy="5688632"/>
          </a:xfrm>
          <a:solidFill>
            <a:srgbClr val="FF0000"/>
          </a:solidFill>
          <a:effectLst>
            <a:softEdge rad="317500"/>
          </a:effectLst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Цвету флага придается особый смысл.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i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Белый, синий, красный.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Эти цвета издревле почитались на Руси народом, ими украшали свои жилища, вышивали затейливые узоры на одеждах и одевали их по праздникам.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0015-015-Gosudarstvennyj-flag-Rossii[1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effectLst>
            <a:softEdge rad="317500"/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-171400"/>
            <a:ext cx="7139136" cy="3946450"/>
          </a:xfrm>
          <a:solidFill>
            <a:schemeClr val="accent2">
              <a:lumMod val="20000"/>
              <a:lumOff val="80000"/>
            </a:schemeClr>
          </a:solidFill>
          <a:effectLst>
            <a:softEdge rad="635000"/>
          </a:effectLst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Государственный флаг поднимается во время торжественных мероприятий, праздников, и в это время всегда звучит гимн Российской Федерации.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2770" name="Picture 2" descr="http://static2.aif.ru/public/photo/small/745/462970faa225684688b3257373b8d08a.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3212976"/>
            <a:ext cx="5197569" cy="34563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  <p:transition spd="slow">
    <p:cover dir="d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254</TotalTime>
  <Words>111</Words>
  <Application>Microsoft Office PowerPoint</Application>
  <PresentationFormat>Экран (4:3)</PresentationFormat>
  <Paragraphs>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День Российского флага</vt:lpstr>
      <vt:lpstr>Презентация PowerPoint</vt:lpstr>
      <vt:lpstr>Ежегодно 22 августа  Россия отмечает праздник День государственного флага. </vt:lpstr>
      <vt:lpstr>ФЛАГ- одноцветное или нескольких цветов полотнище определенного размера, одной стороной прикрепленное к дереву или шнуру. Обычно с эмблемой страны или государства. Употребляется как символ государства.</vt:lpstr>
      <vt:lpstr>Все страны мира, все государства, существующие на земле, имеют свои флаги и гербы, которые являются отличительным знаком государства. Государственный флаг означает единство страны и его независимость от других государств. </vt:lpstr>
      <vt:lpstr>В России герб и флаг созданы  в соответствии со строгими правилами и имеют общую символику, которая олицетворяет красоту и справедливость, победу добра над злом.</vt:lpstr>
      <vt:lpstr>Цвету флага придается особый смысл. Белый, синий, красный. Эти цвета издревле почитались на Руси народом, ими украшали свои жилища, вышивали затейливые узоры на одеждах и одевали их по праздникам.</vt:lpstr>
      <vt:lpstr>Презентация PowerPoint</vt:lpstr>
      <vt:lpstr>Государственный флаг поднимается во время торжественных мероприятий, праздников, и в это время всегда звучит гимн Российской Федерации.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НАТАЛИ</dc:creator>
  <cp:lastModifiedBy>User</cp:lastModifiedBy>
  <cp:revision>31</cp:revision>
  <dcterms:created xsi:type="dcterms:W3CDTF">2014-08-20T06:29:21Z</dcterms:created>
  <dcterms:modified xsi:type="dcterms:W3CDTF">2020-08-20T16:09:23Z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594316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